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3" r:id="rId9"/>
    <p:sldId id="264" r:id="rId10"/>
    <p:sldId id="267" r:id="rId11"/>
    <p:sldId id="276" r:id="rId12"/>
    <p:sldId id="277" r:id="rId13"/>
    <p:sldId id="275" r:id="rId14"/>
    <p:sldId id="274" r:id="rId15"/>
    <p:sldId id="273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.mail.ru/inbox/?back=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maincomp.ru/wp-content/uploads/ar/625d9137dbc5d3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772400" cy="4762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Помощь педагогам в условиях дистанционного обучения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5429264"/>
            <a:ext cx="55006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</a:pPr>
            <a:endParaRPr lang="ru-RU" sz="2400" b="1" cap="all" spc="3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>
              <a:buClr>
                <a:srgbClr val="31B6FD"/>
              </a:buClr>
            </a:pPr>
            <a:r>
              <a:rPr lang="ru-RU" sz="1200" b="1" cap="all" spc="300" dirty="0" smtClean="0">
                <a:latin typeface="Cambria" pitchFamily="18" charset="0"/>
                <a:cs typeface="Times New Roman" pitchFamily="18" charset="0"/>
              </a:rPr>
              <a:t>Е.С. </a:t>
            </a:r>
            <a:r>
              <a:rPr lang="ru-RU" sz="1200" b="1" cap="all" spc="300" dirty="0" smtClean="0">
                <a:latin typeface="Cambria" pitchFamily="18" charset="0"/>
                <a:cs typeface="Times New Roman" pitchFamily="18" charset="0"/>
              </a:rPr>
              <a:t>Забродина,  </a:t>
            </a:r>
          </a:p>
          <a:p>
            <a:pPr lvl="0" algn="r">
              <a:buClr>
                <a:srgbClr val="31B6FD"/>
              </a:buClr>
            </a:pPr>
            <a:r>
              <a:rPr lang="ru-RU" sz="1200" b="1" cap="all" spc="300" dirty="0" smtClean="0">
                <a:latin typeface="Cambria" pitchFamily="18" charset="0"/>
                <a:cs typeface="Times New Roman" pitchFamily="18" charset="0"/>
              </a:rPr>
              <a:t>Методист </a:t>
            </a:r>
            <a:endParaRPr lang="ru-RU" sz="1200" b="1" cap="all" spc="300" dirty="0" smtClean="0">
              <a:latin typeface="Cambria" pitchFamily="18" charset="0"/>
              <a:cs typeface="Times New Roman" pitchFamily="18" charset="0"/>
            </a:endParaRPr>
          </a:p>
          <a:p>
            <a:pPr lvl="0" algn="r">
              <a:buClr>
                <a:srgbClr val="31B6FD"/>
              </a:buClr>
            </a:pPr>
            <a:r>
              <a:rPr lang="ru-RU" sz="1200" b="1" cap="all" spc="300" dirty="0" smtClean="0">
                <a:latin typeface="Cambria" pitchFamily="18" charset="0"/>
                <a:cs typeface="Times New Roman" pitchFamily="18" charset="0"/>
              </a:rPr>
              <a:t>МБУ ДПО «Информационно-методический </a:t>
            </a:r>
          </a:p>
          <a:p>
            <a:pPr lvl="0" algn="r">
              <a:buClr>
                <a:srgbClr val="31B6FD"/>
              </a:buClr>
            </a:pPr>
            <a:r>
              <a:rPr lang="ru-RU" sz="1200" b="1" cap="all" spc="300" dirty="0" smtClean="0">
                <a:latin typeface="Cambria" pitchFamily="18" charset="0"/>
                <a:cs typeface="Times New Roman" pitchFamily="18" charset="0"/>
              </a:rPr>
              <a:t>центр г. Юрги</a:t>
            </a:r>
            <a:r>
              <a:rPr lang="ru-RU" sz="1200" b="1" cap="all" spc="300" dirty="0" smtClean="0">
                <a:latin typeface="Cambria" pitchFamily="18" charset="0"/>
                <a:cs typeface="Times New Roman" pitchFamily="18" charset="0"/>
              </a:rPr>
              <a:t>»</a:t>
            </a:r>
            <a:endParaRPr lang="ru-RU" sz="1200" b="1" cap="all" spc="300" dirty="0" smtClean="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70" cy="701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786446" y="428604"/>
            <a:ext cx="3357554" cy="22860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Обращаю Ваше внимание, что </a:t>
            </a:r>
            <a:r>
              <a:rPr lang="ru-RU" dirty="0" smtClean="0"/>
              <a:t>материалы также размещены </a:t>
            </a:r>
            <a:r>
              <a:rPr lang="ru-RU" dirty="0" smtClean="0"/>
              <a:t>на сайте </a:t>
            </a:r>
            <a:r>
              <a:rPr lang="ru-RU" dirty="0" err="1" smtClean="0"/>
              <a:t>Минпросвещения</a:t>
            </a:r>
            <a:r>
              <a:rPr lang="ru-RU" dirty="0" smtClean="0"/>
              <a:t> РФ, на сайте Института коррекционной педагогики  ссылки пока не работают !!!</a:t>
            </a:r>
            <a:endParaRPr lang="ru-RU" dirty="0"/>
          </a:p>
        </p:txBody>
      </p:sp>
      <p:sp>
        <p:nvSpPr>
          <p:cNvPr id="5" name="Стрелка влево 4"/>
          <p:cNvSpPr/>
          <p:nvPr/>
        </p:nvSpPr>
        <p:spPr>
          <a:xfrm>
            <a:off x="7572396" y="3643314"/>
            <a:ext cx="1071570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лево 4"/>
          <p:cNvSpPr/>
          <p:nvPr/>
        </p:nvSpPr>
        <p:spPr>
          <a:xfrm>
            <a:off x="7786710" y="6215082"/>
            <a:ext cx="1000132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6352" y="0"/>
            <a:ext cx="91703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57818" y="3929066"/>
            <a:ext cx="3429024" cy="2714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Данные методические рекомендации Вы можете  найти на сайте ИМЦ в папке  «Дистанционно обучение»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000760" y="3286124"/>
            <a:ext cx="2857520" cy="2714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 уже было отмечено выше, данная база будет пополняться по мере возможностей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верх 4"/>
          <p:cNvSpPr/>
          <p:nvPr/>
        </p:nvSpPr>
        <p:spPr>
          <a:xfrm>
            <a:off x="4071934" y="2571744"/>
            <a:ext cx="285752" cy="7143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3857628"/>
            <a:ext cx="3429024" cy="2714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папке «Дистанционно обучение» Вы можете найти всю информацию об организации дистанционного обучения для детей с ОВЗ, детей инвалидов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57818" y="3429000"/>
            <a:ext cx="3429024" cy="2714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Ссылка на папку размещена на сайте ИМЦ в разделе Дистанционное обучение</a:t>
            </a:r>
            <a:endParaRPr lang="ru-RU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2071670" y="2143116"/>
            <a:ext cx="1143008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ПРИГЛАШАЕМ К СОТРУДНИЧЕСТВУ !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МБУ ДПО «Информационно-методический центр г. Юрги»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Забродина Евгения Сергеевна</a:t>
            </a:r>
          </a:p>
          <a:p>
            <a:pPr algn="ctr"/>
            <a:r>
              <a:rPr lang="en-US" b="1" dirty="0" smtClean="0">
                <a:hlinkClick r:id="rId2"/>
              </a:rPr>
              <a:t>evgesha-zabrodina@mail.ru</a:t>
            </a:r>
            <a:endParaRPr lang="ru-RU" b="1" dirty="0" smtClean="0">
              <a:hlinkClick r:id="rId2"/>
            </a:endParaRPr>
          </a:p>
          <a:p>
            <a:pPr algn="ctr"/>
            <a:r>
              <a:rPr lang="ru-RU" b="1" dirty="0" smtClean="0">
                <a:hlinkClick r:id="rId2"/>
              </a:rPr>
              <a:t>7-950-588-24-96</a:t>
            </a:r>
            <a:endParaRPr lang="en-US" b="1" dirty="0" smtClean="0">
              <a:hlinkClick r:id="rId2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929322" y="2214554"/>
            <a:ext cx="2857520" cy="2714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сайте МБУ ДПО ИМЦ  г. Юрги представлена информация по направлениям, которые курируют методисты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500694" y="2214554"/>
            <a:ext cx="3286148" cy="21431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разделе </a:t>
            </a:r>
          </a:p>
          <a:p>
            <a:pPr algn="ctr"/>
            <a:r>
              <a:rPr lang="ru-RU" dirty="0" smtClean="0"/>
              <a:t>«Коррекционная работа» </a:t>
            </a:r>
          </a:p>
          <a:p>
            <a:pPr algn="ctr"/>
            <a:r>
              <a:rPr lang="ru-RU" dirty="0" smtClean="0"/>
              <a:t>представлен материал </a:t>
            </a:r>
            <a:r>
              <a:rPr lang="ru-RU" dirty="0" smtClean="0"/>
              <a:t>для учителей-логопедов и учителей - дефектологов</a:t>
            </a:r>
            <a:endParaRPr lang="ru-RU" dirty="0"/>
          </a:p>
        </p:txBody>
      </p:sp>
      <p:sp>
        <p:nvSpPr>
          <p:cNvPr id="5" name="Стрелка влево 4"/>
          <p:cNvSpPr/>
          <p:nvPr/>
        </p:nvSpPr>
        <p:spPr>
          <a:xfrm>
            <a:off x="3929058" y="5286388"/>
            <a:ext cx="714380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143636" y="3000372"/>
            <a:ext cx="2857520" cy="2714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разделах:</a:t>
            </a:r>
          </a:p>
          <a:p>
            <a:pPr algn="ctr">
              <a:buFontTx/>
              <a:buChar char="-"/>
            </a:pPr>
            <a:r>
              <a:rPr lang="ru-RU" dirty="0" smtClean="0"/>
              <a:t>Методическая копилка</a:t>
            </a:r>
          </a:p>
          <a:p>
            <a:pPr algn="ctr">
              <a:buFontTx/>
              <a:buChar char="-"/>
            </a:pPr>
            <a:r>
              <a:rPr lang="ru-RU" dirty="0" smtClean="0"/>
              <a:t> Методические материалы</a:t>
            </a:r>
          </a:p>
          <a:p>
            <a:pPr algn="ctr"/>
            <a:r>
              <a:rPr lang="ru-RU" dirty="0" smtClean="0"/>
              <a:t>Вы уходите в </a:t>
            </a:r>
            <a:r>
              <a:rPr lang="ru-RU" dirty="0" smtClean="0"/>
              <a:t>облако</a:t>
            </a:r>
            <a:r>
              <a:rPr lang="ru-RU" dirty="0" smtClean="0"/>
              <a:t>, </a:t>
            </a:r>
            <a:r>
              <a:rPr lang="ru-RU" dirty="0" smtClean="0"/>
              <a:t> где  размещены </a:t>
            </a:r>
            <a:r>
              <a:rPr lang="ru-RU" dirty="0" smtClean="0"/>
              <a:t>все материалы, база постоянно пополняется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000760" y="2571744"/>
            <a:ext cx="2857520" cy="35004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Еще одно направление деятельности  - это  </a:t>
            </a:r>
            <a:r>
              <a:rPr lang="ru-RU" dirty="0" smtClean="0"/>
              <a:t>Инклюзивное </a:t>
            </a:r>
            <a:r>
              <a:rPr lang="ru-RU" dirty="0" smtClean="0"/>
              <a:t>образование. </a:t>
            </a:r>
          </a:p>
          <a:p>
            <a:pPr algn="ctr"/>
            <a:r>
              <a:rPr lang="ru-RU" dirty="0" smtClean="0"/>
              <a:t>Здесь Вы тоже найдете много полезной информации по работе с детьми с ОВЗ и детьми – инвалидами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" name="Стрелка влево 4"/>
          <p:cNvSpPr/>
          <p:nvPr/>
        </p:nvSpPr>
        <p:spPr>
          <a:xfrm>
            <a:off x="4071934" y="3714752"/>
            <a:ext cx="857256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072198" y="2857496"/>
            <a:ext cx="2857520" cy="2714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Также в облаке размещена  информация для председателей ПП консилиумов общеобразовательных организаций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1643042" y="6072206"/>
            <a:ext cx="85725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08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000760" y="3357562"/>
            <a:ext cx="2857520" cy="2714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Если Вам необходимо найти документы, касающиеся  прохождения  ПМПК, переходим на  ссылку – территориальная ПМПК</a:t>
            </a:r>
            <a:endParaRPr lang="ru-RU" dirty="0"/>
          </a:p>
        </p:txBody>
      </p:sp>
      <p:sp>
        <p:nvSpPr>
          <p:cNvPr id="5" name="Стрелка влево 4"/>
          <p:cNvSpPr/>
          <p:nvPr/>
        </p:nvSpPr>
        <p:spPr>
          <a:xfrm>
            <a:off x="1785918" y="4857760"/>
            <a:ext cx="1000132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000760" y="3286124"/>
            <a:ext cx="2857520" cy="2714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Здесь представлен весь перечень документов (новый), который необходим для прохождения 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ПМП комиссии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83</TotalTime>
  <Words>235</Words>
  <PresentationFormat>Экран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Помощь педагогам в условиях дистанционного обучения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</cp:revision>
  <dcterms:created xsi:type="dcterms:W3CDTF">2020-04-10T09:43:16Z</dcterms:created>
  <dcterms:modified xsi:type="dcterms:W3CDTF">2020-04-16T13:33:57Z</dcterms:modified>
</cp:coreProperties>
</file>